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2" r:id="rId4"/>
    <p:sldId id="268" r:id="rId5"/>
    <p:sldId id="273" r:id="rId6"/>
    <p:sldId id="269" r:id="rId7"/>
    <p:sldId id="270" r:id="rId8"/>
    <p:sldId id="271" r:id="rId9"/>
    <p:sldId id="274" r:id="rId10"/>
    <p:sldId id="2974" r:id="rId11"/>
    <p:sldId id="2968" r:id="rId12"/>
    <p:sldId id="2975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976" r:id="rId23"/>
    <p:sldId id="2977" r:id="rId24"/>
    <p:sldId id="2978" r:id="rId25"/>
    <p:sldId id="2979" r:id="rId26"/>
    <p:sldId id="2980" r:id="rId27"/>
    <p:sldId id="2981" r:id="rId28"/>
    <p:sldId id="2982" r:id="rId29"/>
    <p:sldId id="2983" r:id="rId30"/>
    <p:sldId id="2984" r:id="rId31"/>
    <p:sldId id="2985" r:id="rId32"/>
    <p:sldId id="258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4294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E3"/>
    <a:srgbClr val="E1251B"/>
    <a:srgbClr val="A6A6A6"/>
    <a:srgbClr val="7F7F7F"/>
    <a:srgbClr val="898C8E"/>
    <a:srgbClr val="76BC21"/>
    <a:srgbClr val="073349"/>
    <a:srgbClr val="808080"/>
    <a:srgbClr val="FFFFFF"/>
    <a:srgbClr val="002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1"/>
    <p:restoredTop sz="96405"/>
  </p:normalViewPr>
  <p:slideViewPr>
    <p:cSldViewPr snapToGrid="0" snapToObjects="1">
      <p:cViewPr varScale="1">
        <p:scale>
          <a:sx n="127" d="100"/>
          <a:sy n="127" d="100"/>
        </p:scale>
        <p:origin x="528" y="184"/>
      </p:cViewPr>
      <p:guideLst>
        <p:guide pos="3840"/>
        <p:guide pos="2479"/>
        <p:guide pos="1980"/>
        <p:guide pos="4294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E7A30472-4D15-1B44-AB31-9A7D3CCB85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98AEBD-03A6-344F-B8A8-D2D7F88A2B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284B4-4ABD-EF42-B75D-241675A375CD}" type="datetimeFigureOut">
              <a:rPr lang="es-ES" smtClean="0">
                <a:latin typeface="Roboto Th" pitchFamily="2" charset="0"/>
              </a:rPr>
              <a:t>15/3/24</a:t>
            </a:fld>
            <a:endParaRPr lang="es-ES" dirty="0">
              <a:latin typeface="Roboto Th" pitchFamily="2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D160A-D322-904C-8507-F42435936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Roboto Th" pitchFamily="2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F12434-7150-9A4C-87CB-7127ECA14D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8683-D065-6746-843C-1F107D3B9FE0}" type="slidenum">
              <a:rPr lang="es-ES" smtClean="0">
                <a:latin typeface="Roboto Th" pitchFamily="2" charset="0"/>
              </a:rPr>
              <a:t>‹Nº›</a:t>
            </a:fld>
            <a:endParaRPr lang="es-ES" dirty="0">
              <a:latin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84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198FA039-1DF8-384A-9AB0-7F1FBBB6D0E9}" type="datetimeFigureOut">
              <a:rPr lang="es-ES" smtClean="0"/>
              <a:pPr/>
              <a:t>15/3/24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Th" pitchFamily="2" charset="0"/>
              </a:defRPr>
            </a:lvl1pPr>
          </a:lstStyle>
          <a:p>
            <a:fld id="{3344D5E9-8E4A-7E46-A615-1A4AF47E07F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4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Th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1588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3750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31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641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8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119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29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55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53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921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35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4D5E9-8E4A-7E46-A615-1A4AF47E07F9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6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08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02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56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7436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Roboto Th" pitchFamily="2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49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7;p25">
            <a:extLst>
              <a:ext uri="{FF2B5EF4-FFF2-40B4-BE49-F238E27FC236}">
                <a16:creationId xmlns:a16="http://schemas.microsoft.com/office/drawing/2014/main" id="{C40D4840-F50D-2B4C-8995-E807A11F2FD6}"/>
              </a:ext>
            </a:extLst>
          </p:cNvPr>
          <p:cNvCxnSpPr/>
          <p:nvPr userDrawn="1"/>
        </p:nvCxnSpPr>
        <p:spPr>
          <a:xfrm>
            <a:off x="466725" y="6146800"/>
            <a:ext cx="1125855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EB5E1578-7EDB-46E8-30EF-B3784A7BC6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66725" y="6212563"/>
            <a:ext cx="2230977" cy="3187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DA80AC-51AF-7C44-9BD7-A95836A5148B}"/>
              </a:ext>
            </a:extLst>
          </p:cNvPr>
          <p:cNvSpPr/>
          <p:nvPr userDrawn="1"/>
        </p:nvSpPr>
        <p:spPr>
          <a:xfrm>
            <a:off x="10295335" y="6187851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400" dirty="0">
                <a:solidFill>
                  <a:srgbClr val="00B2E3"/>
                </a:solidFill>
                <a:latin typeface="New Baskerville" panose="02020602060200020203" pitchFamily="18" charset="0"/>
              </a:rPr>
              <a:t>Campus de Vigo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351E4B-7B28-28E1-8149-459CB963965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392" y="-247985"/>
            <a:ext cx="12264785" cy="114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05B71"/>
          </a:solidFill>
          <a:latin typeface="Roboto Th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Th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74A11E49-AAB5-00FE-C2B5-5D70F1F90B39}"/>
              </a:ext>
            </a:extLst>
          </p:cNvPr>
          <p:cNvSpPr/>
          <p:nvPr/>
        </p:nvSpPr>
        <p:spPr>
          <a:xfrm>
            <a:off x="-74427" y="-271304"/>
            <a:ext cx="12355032" cy="6302154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0ACB7D-AF38-E640-861E-2FD765A10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1886" y="782110"/>
            <a:ext cx="11564762" cy="298853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ts val="12000"/>
              </a:lnSpc>
            </a:pPr>
            <a:r>
              <a:rPr lang="es-ES" sz="10000" kern="700" spc="-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TÍTULO (100pt) </a:t>
            </a:r>
            <a:br>
              <a:rPr lang="es-ES" sz="10000" kern="700" spc="-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</a:br>
            <a:r>
              <a:rPr lang="es-ES" sz="10000" kern="700" spc="-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ROBOTO BLACK</a:t>
            </a:r>
            <a:endParaRPr lang="es-ES" sz="100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8B746B-7A65-6E46-A94C-B32FAD94821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19943" y="5580126"/>
            <a:ext cx="10058400" cy="450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ES" sz="1800" dirty="0">
                <a:solidFill>
                  <a:schemeClr val="bg1"/>
                </a:solidFill>
              </a:rPr>
              <a:t>Lugar, xx de mes de 2023. </a:t>
            </a:r>
            <a:r>
              <a:rPr lang="es-ES" sz="1800" dirty="0" err="1">
                <a:solidFill>
                  <a:schemeClr val="bg1"/>
                </a:solidFill>
              </a:rPr>
              <a:t>Roboto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dirty="0" err="1">
                <a:solidFill>
                  <a:schemeClr val="bg1"/>
                </a:solidFill>
              </a:rPr>
              <a:t>Thin</a:t>
            </a:r>
            <a:r>
              <a:rPr lang="es-ES" sz="1800" dirty="0">
                <a:solidFill>
                  <a:schemeClr val="bg1"/>
                </a:solidFill>
              </a:rPr>
              <a:t> 16pt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A5C8D8-FE36-7348-9DFB-46E89E057228}"/>
              </a:ext>
            </a:extLst>
          </p:cNvPr>
          <p:cNvSpPr txBox="1"/>
          <p:nvPr/>
        </p:nvSpPr>
        <p:spPr>
          <a:xfrm>
            <a:off x="448428" y="3840830"/>
            <a:ext cx="8315426" cy="15270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5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Subtítulo. </a:t>
            </a:r>
            <a:r>
              <a:rPr lang="es-ES" sz="5000" dirty="0" err="1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Roboto</a:t>
            </a:r>
            <a:r>
              <a:rPr lang="es-ES" sz="5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</a:t>
            </a:r>
            <a:r>
              <a:rPr lang="es-ES" sz="5000" dirty="0" err="1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Thin</a:t>
            </a:r>
            <a:r>
              <a:rPr lang="es-ES" sz="5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</a:rPr>
              <a:t> 50pt</a:t>
            </a:r>
          </a:p>
        </p:txBody>
      </p:sp>
    </p:spTree>
    <p:extLst>
      <p:ext uri="{BB962C8B-B14F-4D97-AF65-F5344CB8AC3E}">
        <p14:creationId xmlns:p14="http://schemas.microsoft.com/office/powerpoint/2010/main" val="14622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43;p25">
            <a:extLst>
              <a:ext uri="{FF2B5EF4-FFF2-40B4-BE49-F238E27FC236}">
                <a16:creationId xmlns:a16="http://schemas.microsoft.com/office/drawing/2014/main" id="{1088591C-F5F5-0EB1-A8F5-D360257C525E}"/>
              </a:ext>
            </a:extLst>
          </p:cNvPr>
          <p:cNvSpPr/>
          <p:nvPr/>
        </p:nvSpPr>
        <p:spPr>
          <a:xfrm>
            <a:off x="6096000" y="1680068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44" name="Pentágono 43">
            <a:extLst>
              <a:ext uri="{FF2B5EF4-FFF2-40B4-BE49-F238E27FC236}">
                <a16:creationId xmlns:a16="http://schemas.microsoft.com/office/drawing/2014/main" id="{440F7995-DCAC-5D49-9124-0C3D953588AE}"/>
              </a:ext>
            </a:extLst>
          </p:cNvPr>
          <p:cNvSpPr/>
          <p:nvPr/>
        </p:nvSpPr>
        <p:spPr>
          <a:xfrm>
            <a:off x="1409128" y="1680069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Google Shape;246;p25">
            <a:extLst>
              <a:ext uri="{FF2B5EF4-FFF2-40B4-BE49-F238E27FC236}">
                <a16:creationId xmlns:a16="http://schemas.microsoft.com/office/drawing/2014/main" id="{C3AA3154-6931-3968-F010-B3EDEFADE1FD}"/>
              </a:ext>
            </a:extLst>
          </p:cNvPr>
          <p:cNvSpPr/>
          <p:nvPr/>
        </p:nvSpPr>
        <p:spPr>
          <a:xfrm>
            <a:off x="1748646" y="1746772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ROBOTO THIN 16 pt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34" name="Google Shape;248;p25">
            <a:extLst>
              <a:ext uri="{FF2B5EF4-FFF2-40B4-BE49-F238E27FC236}">
                <a16:creationId xmlns:a16="http://schemas.microsoft.com/office/drawing/2014/main" id="{37CBD519-2EDA-98AB-EBF2-E55C2C9F648E}"/>
              </a:ext>
            </a:extLst>
          </p:cNvPr>
          <p:cNvSpPr/>
          <p:nvPr/>
        </p:nvSpPr>
        <p:spPr>
          <a:xfrm>
            <a:off x="491617" y="1680074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1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28" name="Google Shape;249;p25">
            <a:extLst>
              <a:ext uri="{FF2B5EF4-FFF2-40B4-BE49-F238E27FC236}">
                <a16:creationId xmlns:a16="http://schemas.microsoft.com/office/drawing/2014/main" id="{C5388704-2A85-3EF6-8D06-5ED7B9B3770E}"/>
              </a:ext>
            </a:extLst>
          </p:cNvPr>
          <p:cNvSpPr/>
          <p:nvPr/>
        </p:nvSpPr>
        <p:spPr>
          <a:xfrm>
            <a:off x="6083808" y="1689087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14pt</a:t>
            </a: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52" name="Google Shape;243;p25">
            <a:extLst>
              <a:ext uri="{FF2B5EF4-FFF2-40B4-BE49-F238E27FC236}">
                <a16:creationId xmlns:a16="http://schemas.microsoft.com/office/drawing/2014/main" id="{71F8C47B-5D42-82A0-15B0-AA4D3A16D3F1}"/>
              </a:ext>
            </a:extLst>
          </p:cNvPr>
          <p:cNvSpPr/>
          <p:nvPr/>
        </p:nvSpPr>
        <p:spPr>
          <a:xfrm>
            <a:off x="6096000" y="2417025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60" name="Pentágono 59">
            <a:extLst>
              <a:ext uri="{FF2B5EF4-FFF2-40B4-BE49-F238E27FC236}">
                <a16:creationId xmlns:a16="http://schemas.microsoft.com/office/drawing/2014/main" id="{F6BBCEB4-B77F-3BAB-F9A2-543E183A8BE2}"/>
              </a:ext>
            </a:extLst>
          </p:cNvPr>
          <p:cNvSpPr/>
          <p:nvPr/>
        </p:nvSpPr>
        <p:spPr>
          <a:xfrm>
            <a:off x="1409128" y="2417026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Google Shape;246;p25">
            <a:extLst>
              <a:ext uri="{FF2B5EF4-FFF2-40B4-BE49-F238E27FC236}">
                <a16:creationId xmlns:a16="http://schemas.microsoft.com/office/drawing/2014/main" id="{F9E7BAC9-935F-608F-0D9F-FA06256A9EAD}"/>
              </a:ext>
            </a:extLst>
          </p:cNvPr>
          <p:cNvSpPr/>
          <p:nvPr/>
        </p:nvSpPr>
        <p:spPr>
          <a:xfrm>
            <a:off x="1748646" y="2483729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70" name="Google Shape;248;p25">
            <a:extLst>
              <a:ext uri="{FF2B5EF4-FFF2-40B4-BE49-F238E27FC236}">
                <a16:creationId xmlns:a16="http://schemas.microsoft.com/office/drawing/2014/main" id="{74BE7620-BF28-A41B-C4A4-D20FBD4152EE}"/>
              </a:ext>
            </a:extLst>
          </p:cNvPr>
          <p:cNvSpPr/>
          <p:nvPr/>
        </p:nvSpPr>
        <p:spPr>
          <a:xfrm>
            <a:off x="491617" y="2417031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2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71" name="Google Shape;249;p25">
            <a:extLst>
              <a:ext uri="{FF2B5EF4-FFF2-40B4-BE49-F238E27FC236}">
                <a16:creationId xmlns:a16="http://schemas.microsoft.com/office/drawing/2014/main" id="{871B14E9-E467-6675-EAD8-EE84A6616508}"/>
              </a:ext>
            </a:extLst>
          </p:cNvPr>
          <p:cNvSpPr/>
          <p:nvPr/>
        </p:nvSpPr>
        <p:spPr>
          <a:xfrm>
            <a:off x="6083808" y="2426044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72" name="Google Shape;243;p25">
            <a:extLst>
              <a:ext uri="{FF2B5EF4-FFF2-40B4-BE49-F238E27FC236}">
                <a16:creationId xmlns:a16="http://schemas.microsoft.com/office/drawing/2014/main" id="{D54A2AB9-9FFA-AEB3-1A84-3DFD9EB9F3CE}"/>
              </a:ext>
            </a:extLst>
          </p:cNvPr>
          <p:cNvSpPr/>
          <p:nvPr/>
        </p:nvSpPr>
        <p:spPr>
          <a:xfrm>
            <a:off x="6084171" y="3161700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3" name="Pentágono 72">
            <a:extLst>
              <a:ext uri="{FF2B5EF4-FFF2-40B4-BE49-F238E27FC236}">
                <a16:creationId xmlns:a16="http://schemas.microsoft.com/office/drawing/2014/main" id="{5E61E149-197E-CAAA-35B4-2841B0F6839A}"/>
              </a:ext>
            </a:extLst>
          </p:cNvPr>
          <p:cNvSpPr/>
          <p:nvPr/>
        </p:nvSpPr>
        <p:spPr>
          <a:xfrm>
            <a:off x="1397299" y="3161701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Google Shape;246;p25">
            <a:extLst>
              <a:ext uri="{FF2B5EF4-FFF2-40B4-BE49-F238E27FC236}">
                <a16:creationId xmlns:a16="http://schemas.microsoft.com/office/drawing/2014/main" id="{3A0947DB-E482-B705-6807-75392E149B60}"/>
              </a:ext>
            </a:extLst>
          </p:cNvPr>
          <p:cNvSpPr/>
          <p:nvPr/>
        </p:nvSpPr>
        <p:spPr>
          <a:xfrm>
            <a:off x="1748646" y="3228404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75" name="Google Shape;248;p25">
            <a:extLst>
              <a:ext uri="{FF2B5EF4-FFF2-40B4-BE49-F238E27FC236}">
                <a16:creationId xmlns:a16="http://schemas.microsoft.com/office/drawing/2014/main" id="{A4F9A90D-F070-C244-9BDF-2D2F4BE5FF57}"/>
              </a:ext>
            </a:extLst>
          </p:cNvPr>
          <p:cNvSpPr/>
          <p:nvPr/>
        </p:nvSpPr>
        <p:spPr>
          <a:xfrm>
            <a:off x="479788" y="3161706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3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77" name="Google Shape;243;p25">
            <a:extLst>
              <a:ext uri="{FF2B5EF4-FFF2-40B4-BE49-F238E27FC236}">
                <a16:creationId xmlns:a16="http://schemas.microsoft.com/office/drawing/2014/main" id="{1A9969B4-0CF4-6826-EB88-C8D11B15502F}"/>
              </a:ext>
            </a:extLst>
          </p:cNvPr>
          <p:cNvSpPr/>
          <p:nvPr/>
        </p:nvSpPr>
        <p:spPr>
          <a:xfrm>
            <a:off x="6084171" y="3873898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78" name="Pentágono 77">
            <a:extLst>
              <a:ext uri="{FF2B5EF4-FFF2-40B4-BE49-F238E27FC236}">
                <a16:creationId xmlns:a16="http://schemas.microsoft.com/office/drawing/2014/main" id="{1E1779F1-0898-B15B-DCAA-685D715ACA9F}"/>
              </a:ext>
            </a:extLst>
          </p:cNvPr>
          <p:cNvSpPr/>
          <p:nvPr/>
        </p:nvSpPr>
        <p:spPr>
          <a:xfrm>
            <a:off x="1397299" y="3873899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Google Shape;246;p25">
            <a:extLst>
              <a:ext uri="{FF2B5EF4-FFF2-40B4-BE49-F238E27FC236}">
                <a16:creationId xmlns:a16="http://schemas.microsoft.com/office/drawing/2014/main" id="{3E5D52B2-A45B-D8B4-45B4-8D71A0171BB1}"/>
              </a:ext>
            </a:extLst>
          </p:cNvPr>
          <p:cNvSpPr/>
          <p:nvPr/>
        </p:nvSpPr>
        <p:spPr>
          <a:xfrm>
            <a:off x="1748646" y="3940602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80" name="Google Shape;248;p25">
            <a:extLst>
              <a:ext uri="{FF2B5EF4-FFF2-40B4-BE49-F238E27FC236}">
                <a16:creationId xmlns:a16="http://schemas.microsoft.com/office/drawing/2014/main" id="{A980480F-2A63-F584-0763-DF29BBA9C5A0}"/>
              </a:ext>
            </a:extLst>
          </p:cNvPr>
          <p:cNvSpPr/>
          <p:nvPr/>
        </p:nvSpPr>
        <p:spPr>
          <a:xfrm>
            <a:off x="479788" y="3873904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4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82" name="Google Shape;243;p25">
            <a:extLst>
              <a:ext uri="{FF2B5EF4-FFF2-40B4-BE49-F238E27FC236}">
                <a16:creationId xmlns:a16="http://schemas.microsoft.com/office/drawing/2014/main" id="{0AC45ECE-A609-A2B3-1728-9BA2812D8596}"/>
              </a:ext>
            </a:extLst>
          </p:cNvPr>
          <p:cNvSpPr/>
          <p:nvPr/>
        </p:nvSpPr>
        <p:spPr>
          <a:xfrm>
            <a:off x="6083808" y="4619829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83" name="Pentágono 82">
            <a:extLst>
              <a:ext uri="{FF2B5EF4-FFF2-40B4-BE49-F238E27FC236}">
                <a16:creationId xmlns:a16="http://schemas.microsoft.com/office/drawing/2014/main" id="{BBAE9AED-0C7E-123E-0071-DCE450D7A05D}"/>
              </a:ext>
            </a:extLst>
          </p:cNvPr>
          <p:cNvSpPr/>
          <p:nvPr/>
        </p:nvSpPr>
        <p:spPr>
          <a:xfrm>
            <a:off x="1396936" y="4619830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Google Shape;246;p25">
            <a:extLst>
              <a:ext uri="{FF2B5EF4-FFF2-40B4-BE49-F238E27FC236}">
                <a16:creationId xmlns:a16="http://schemas.microsoft.com/office/drawing/2014/main" id="{9D554A1A-E487-8B28-F464-CA1E8F7E8ADD}"/>
              </a:ext>
            </a:extLst>
          </p:cNvPr>
          <p:cNvSpPr/>
          <p:nvPr/>
        </p:nvSpPr>
        <p:spPr>
          <a:xfrm>
            <a:off x="1748646" y="4686533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85" name="Google Shape;248;p25">
            <a:extLst>
              <a:ext uri="{FF2B5EF4-FFF2-40B4-BE49-F238E27FC236}">
                <a16:creationId xmlns:a16="http://schemas.microsoft.com/office/drawing/2014/main" id="{B784D3CC-9A1B-95D4-0A8E-F48ABD5A3375}"/>
              </a:ext>
            </a:extLst>
          </p:cNvPr>
          <p:cNvSpPr/>
          <p:nvPr/>
        </p:nvSpPr>
        <p:spPr>
          <a:xfrm>
            <a:off x="479425" y="4619835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5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87" name="Google Shape;243;p25">
            <a:extLst>
              <a:ext uri="{FF2B5EF4-FFF2-40B4-BE49-F238E27FC236}">
                <a16:creationId xmlns:a16="http://schemas.microsoft.com/office/drawing/2014/main" id="{E90C00A0-5F8F-34A0-FCB4-96CBE91C4D98}"/>
              </a:ext>
            </a:extLst>
          </p:cNvPr>
          <p:cNvSpPr/>
          <p:nvPr/>
        </p:nvSpPr>
        <p:spPr>
          <a:xfrm>
            <a:off x="6096000" y="5268244"/>
            <a:ext cx="5604383" cy="5546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 Th" pitchFamily="2" charset="0"/>
              <a:ea typeface="Roboto Th" pitchFamily="2" charset="0"/>
            </a:endParaRPr>
          </a:p>
        </p:txBody>
      </p:sp>
      <p:sp>
        <p:nvSpPr>
          <p:cNvPr id="88" name="Pentágono 87">
            <a:extLst>
              <a:ext uri="{FF2B5EF4-FFF2-40B4-BE49-F238E27FC236}">
                <a16:creationId xmlns:a16="http://schemas.microsoft.com/office/drawing/2014/main" id="{5771F0C1-19C5-CB51-B15B-E6C9C67C25C7}"/>
              </a:ext>
            </a:extLst>
          </p:cNvPr>
          <p:cNvSpPr/>
          <p:nvPr/>
        </p:nvSpPr>
        <p:spPr>
          <a:xfrm>
            <a:off x="1409128" y="5268245"/>
            <a:ext cx="4465694" cy="562682"/>
          </a:xfrm>
          <a:prstGeom prst="homePlate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Google Shape;246;p25">
            <a:extLst>
              <a:ext uri="{FF2B5EF4-FFF2-40B4-BE49-F238E27FC236}">
                <a16:creationId xmlns:a16="http://schemas.microsoft.com/office/drawing/2014/main" id="{9DDE9973-5A62-A121-AE0A-ADE7F703871E}"/>
              </a:ext>
            </a:extLst>
          </p:cNvPr>
          <p:cNvSpPr/>
          <p:nvPr/>
        </p:nvSpPr>
        <p:spPr>
          <a:xfrm>
            <a:off x="1748646" y="5334948"/>
            <a:ext cx="3569853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90" name="Google Shape;248;p25">
            <a:extLst>
              <a:ext uri="{FF2B5EF4-FFF2-40B4-BE49-F238E27FC236}">
                <a16:creationId xmlns:a16="http://schemas.microsoft.com/office/drawing/2014/main" id="{E317CFCB-17A7-1E7D-61E9-F239C5BB193E}"/>
              </a:ext>
            </a:extLst>
          </p:cNvPr>
          <p:cNvSpPr/>
          <p:nvPr/>
        </p:nvSpPr>
        <p:spPr>
          <a:xfrm>
            <a:off x="491617" y="5268250"/>
            <a:ext cx="731490" cy="553921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dirty="0">
                <a:solidFill>
                  <a:srgbClr val="FFFFFF"/>
                </a:solidFill>
                <a:latin typeface="Roboto Th" pitchFamily="2" charset="0"/>
                <a:ea typeface="Roboto Th" pitchFamily="2" charset="0"/>
                <a:cs typeface="Roboto Th"/>
                <a:sym typeface="Roboto Thin"/>
              </a:rPr>
              <a:t>6</a:t>
            </a:r>
            <a:endParaRPr sz="2400" dirty="0">
              <a:solidFill>
                <a:srgbClr val="FFFFFF"/>
              </a:solidFill>
              <a:latin typeface="Roboto Th" pitchFamily="2" charset="0"/>
              <a:ea typeface="Roboto Th" pitchFamily="2" charset="0"/>
              <a:cs typeface="Roboto Th"/>
              <a:sym typeface="Roboto Thin"/>
            </a:endParaRP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ADDC0F02-C8C3-DE63-1EBF-DE83D0D9D14C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Google Shape;249;p25">
            <a:extLst>
              <a:ext uri="{FF2B5EF4-FFF2-40B4-BE49-F238E27FC236}">
                <a16:creationId xmlns:a16="http://schemas.microsoft.com/office/drawing/2014/main" id="{FA6B607D-8D48-DFB8-EC20-9B2554E82E67}"/>
              </a:ext>
            </a:extLst>
          </p:cNvPr>
          <p:cNvSpPr/>
          <p:nvPr/>
        </p:nvSpPr>
        <p:spPr>
          <a:xfrm>
            <a:off x="6083808" y="3159574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4" name="Google Shape;249;p25">
            <a:extLst>
              <a:ext uri="{FF2B5EF4-FFF2-40B4-BE49-F238E27FC236}">
                <a16:creationId xmlns:a16="http://schemas.microsoft.com/office/drawing/2014/main" id="{0B2FE5B8-4C4A-E2BF-6B60-1243ECE55BA8}"/>
              </a:ext>
            </a:extLst>
          </p:cNvPr>
          <p:cNvSpPr/>
          <p:nvPr/>
        </p:nvSpPr>
        <p:spPr>
          <a:xfrm>
            <a:off x="6073760" y="3873007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5" name="Google Shape;249;p25">
            <a:extLst>
              <a:ext uri="{FF2B5EF4-FFF2-40B4-BE49-F238E27FC236}">
                <a16:creationId xmlns:a16="http://schemas.microsoft.com/office/drawing/2014/main" id="{F83E5889-3285-1F93-F77B-4A902E5B403C}"/>
              </a:ext>
            </a:extLst>
          </p:cNvPr>
          <p:cNvSpPr/>
          <p:nvPr/>
        </p:nvSpPr>
        <p:spPr>
          <a:xfrm>
            <a:off x="6083808" y="4626634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6" name="Google Shape;249;p25">
            <a:extLst>
              <a:ext uri="{FF2B5EF4-FFF2-40B4-BE49-F238E27FC236}">
                <a16:creationId xmlns:a16="http://schemas.microsoft.com/office/drawing/2014/main" id="{7E5B954C-72F4-3416-AAC6-22CE0AA8FDA6}"/>
              </a:ext>
            </a:extLst>
          </p:cNvPr>
          <p:cNvSpPr/>
          <p:nvPr/>
        </p:nvSpPr>
        <p:spPr>
          <a:xfrm>
            <a:off x="6073760" y="5279777"/>
            <a:ext cx="5237845" cy="5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  <a:p>
            <a:pPr marL="505878" indent="-285750">
              <a:lnSpc>
                <a:spcPct val="115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1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1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1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endParaRPr lang="es-ES" sz="1400" dirty="0"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2899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19">
            <a:extLst>
              <a:ext uri="{FF2B5EF4-FFF2-40B4-BE49-F238E27FC236}">
                <a16:creationId xmlns:a16="http://schemas.microsoft.com/office/drawing/2014/main" id="{614F6C87-3646-120D-514F-9DA5404568A0}"/>
              </a:ext>
            </a:extLst>
          </p:cNvPr>
          <p:cNvSpPr txBox="1"/>
          <p:nvPr/>
        </p:nvSpPr>
        <p:spPr>
          <a:xfrm>
            <a:off x="3179763" y="1806486"/>
            <a:ext cx="8856133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fontAlgn="base"/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57E267D-56FE-877F-9DDF-DF99B6E56E36}"/>
              </a:ext>
            </a:extLst>
          </p:cNvPr>
          <p:cNvSpPr/>
          <p:nvPr/>
        </p:nvSpPr>
        <p:spPr>
          <a:xfrm>
            <a:off x="3179763" y="2998381"/>
            <a:ext cx="2264107" cy="1180214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768845-2C4C-4BF2-2D39-BB4F0037BB9E}"/>
              </a:ext>
            </a:extLst>
          </p:cNvPr>
          <p:cNvSpPr/>
          <p:nvPr/>
        </p:nvSpPr>
        <p:spPr>
          <a:xfrm>
            <a:off x="8955136" y="2998381"/>
            <a:ext cx="2264107" cy="1180214"/>
          </a:xfrm>
          <a:prstGeom prst="rect">
            <a:avLst/>
          </a:prstGeom>
          <a:solidFill>
            <a:srgbClr val="00B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44D1A2F-7B64-B297-7E1F-2DCEBB7FDD7A}"/>
              </a:ext>
            </a:extLst>
          </p:cNvPr>
          <p:cNvSpPr/>
          <p:nvPr/>
        </p:nvSpPr>
        <p:spPr>
          <a:xfrm>
            <a:off x="6096000" y="2998381"/>
            <a:ext cx="2264107" cy="1180214"/>
          </a:xfrm>
          <a:prstGeom prst="rect">
            <a:avLst/>
          </a:prstGeom>
          <a:solidFill>
            <a:srgbClr val="00B2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Google Shape;246;p25">
            <a:extLst>
              <a:ext uri="{FF2B5EF4-FFF2-40B4-BE49-F238E27FC236}">
                <a16:creationId xmlns:a16="http://schemas.microsoft.com/office/drawing/2014/main" id="{C83B7CB3-5D55-15DF-C124-76CB3102ADAC}"/>
              </a:ext>
            </a:extLst>
          </p:cNvPr>
          <p:cNvSpPr/>
          <p:nvPr/>
        </p:nvSpPr>
        <p:spPr>
          <a:xfrm>
            <a:off x="3400790" y="3374755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ROBOTO THIN</a:t>
            </a:r>
          </a:p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16pt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10" name="Google Shape;246;p25">
            <a:extLst>
              <a:ext uri="{FF2B5EF4-FFF2-40B4-BE49-F238E27FC236}">
                <a16:creationId xmlns:a16="http://schemas.microsoft.com/office/drawing/2014/main" id="{A7BACE32-0D30-3AC9-9EB0-753E7B5F45BD}"/>
              </a:ext>
            </a:extLst>
          </p:cNvPr>
          <p:cNvSpPr/>
          <p:nvPr/>
        </p:nvSpPr>
        <p:spPr>
          <a:xfrm>
            <a:off x="6317027" y="3374755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11" name="Google Shape;246;p25">
            <a:extLst>
              <a:ext uri="{FF2B5EF4-FFF2-40B4-BE49-F238E27FC236}">
                <a16:creationId xmlns:a16="http://schemas.microsoft.com/office/drawing/2014/main" id="{0AA717DD-CFAB-3DE3-18AE-DC873F9C123A}"/>
              </a:ext>
            </a:extLst>
          </p:cNvPr>
          <p:cNvSpPr/>
          <p:nvPr/>
        </p:nvSpPr>
        <p:spPr>
          <a:xfrm>
            <a:off x="9176163" y="3374755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133D5DD-0B71-60CC-7E7C-7704ACE533A2}"/>
              </a:ext>
            </a:extLst>
          </p:cNvPr>
          <p:cNvSpPr/>
          <p:nvPr/>
        </p:nvSpPr>
        <p:spPr>
          <a:xfrm>
            <a:off x="3179763" y="4625274"/>
            <a:ext cx="2264107" cy="11802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73349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B4B8B0-4FA1-632A-4D6F-25455CF0E9BA}"/>
              </a:ext>
            </a:extLst>
          </p:cNvPr>
          <p:cNvSpPr/>
          <p:nvPr/>
        </p:nvSpPr>
        <p:spPr>
          <a:xfrm>
            <a:off x="8955136" y="4625274"/>
            <a:ext cx="2264107" cy="1180214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10C8AAF-2DA8-13EE-1F25-72E1684A69AB}"/>
              </a:ext>
            </a:extLst>
          </p:cNvPr>
          <p:cNvSpPr/>
          <p:nvPr/>
        </p:nvSpPr>
        <p:spPr>
          <a:xfrm>
            <a:off x="6096000" y="4625274"/>
            <a:ext cx="2264107" cy="1180214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Google Shape;246;p25">
            <a:extLst>
              <a:ext uri="{FF2B5EF4-FFF2-40B4-BE49-F238E27FC236}">
                <a16:creationId xmlns:a16="http://schemas.microsoft.com/office/drawing/2014/main" id="{232B60A9-F374-9703-30A5-35694FB92399}"/>
              </a:ext>
            </a:extLst>
          </p:cNvPr>
          <p:cNvSpPr/>
          <p:nvPr/>
        </p:nvSpPr>
        <p:spPr>
          <a:xfrm>
            <a:off x="3400790" y="5001648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16" name="Google Shape;246;p25">
            <a:extLst>
              <a:ext uri="{FF2B5EF4-FFF2-40B4-BE49-F238E27FC236}">
                <a16:creationId xmlns:a16="http://schemas.microsoft.com/office/drawing/2014/main" id="{B9D200FD-DA9C-F4F6-E31F-1F865BA51570}"/>
              </a:ext>
            </a:extLst>
          </p:cNvPr>
          <p:cNvSpPr/>
          <p:nvPr/>
        </p:nvSpPr>
        <p:spPr>
          <a:xfrm>
            <a:off x="6317027" y="5001648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17" name="Google Shape;246;p25">
            <a:extLst>
              <a:ext uri="{FF2B5EF4-FFF2-40B4-BE49-F238E27FC236}">
                <a16:creationId xmlns:a16="http://schemas.microsoft.com/office/drawing/2014/main" id="{00D596BD-E13F-CE7E-8768-7303EADBDFBF}"/>
              </a:ext>
            </a:extLst>
          </p:cNvPr>
          <p:cNvSpPr/>
          <p:nvPr/>
        </p:nvSpPr>
        <p:spPr>
          <a:xfrm>
            <a:off x="9176163" y="5001648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 DOLOR SIT AMET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468DA8F8-5770-580F-E548-B684C0F4EA50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90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57E267D-56FE-877F-9DDF-DF99B6E56E36}"/>
              </a:ext>
            </a:extLst>
          </p:cNvPr>
          <p:cNvSpPr/>
          <p:nvPr/>
        </p:nvSpPr>
        <p:spPr>
          <a:xfrm>
            <a:off x="4963946" y="1441793"/>
            <a:ext cx="2264107" cy="763030"/>
          </a:xfrm>
          <a:prstGeom prst="rect">
            <a:avLst/>
          </a:prstGeom>
          <a:solidFill>
            <a:srgbClr val="00B2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Google Shape;246;p25">
            <a:extLst>
              <a:ext uri="{FF2B5EF4-FFF2-40B4-BE49-F238E27FC236}">
                <a16:creationId xmlns:a16="http://schemas.microsoft.com/office/drawing/2014/main" id="{C83B7CB3-5D55-15DF-C124-76CB3102ADAC}"/>
              </a:ext>
            </a:extLst>
          </p:cNvPr>
          <p:cNvSpPr/>
          <p:nvPr/>
        </p:nvSpPr>
        <p:spPr>
          <a:xfrm>
            <a:off x="5184973" y="1609575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ROBOTO THIN 16pt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248DA8-8579-F374-4BB7-44F4A0F5BE57}"/>
              </a:ext>
            </a:extLst>
          </p:cNvPr>
          <p:cNvSpPr/>
          <p:nvPr/>
        </p:nvSpPr>
        <p:spPr>
          <a:xfrm>
            <a:off x="1671306" y="2624984"/>
            <a:ext cx="2264107" cy="780061"/>
          </a:xfrm>
          <a:prstGeom prst="rect">
            <a:avLst/>
          </a:prstGeom>
          <a:solidFill>
            <a:srgbClr val="00B2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99EFA3E-BA24-0094-DAD4-1CB2110DCC5E}"/>
              </a:ext>
            </a:extLst>
          </p:cNvPr>
          <p:cNvSpPr/>
          <p:nvPr/>
        </p:nvSpPr>
        <p:spPr>
          <a:xfrm>
            <a:off x="6334884" y="3825206"/>
            <a:ext cx="2264107" cy="780061"/>
          </a:xfrm>
          <a:prstGeom prst="rect">
            <a:avLst/>
          </a:prstGeom>
          <a:solidFill>
            <a:srgbClr val="00B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C159A6A-50A2-D233-65B7-1BA228EB619C}"/>
              </a:ext>
            </a:extLst>
          </p:cNvPr>
          <p:cNvSpPr/>
          <p:nvPr/>
        </p:nvSpPr>
        <p:spPr>
          <a:xfrm>
            <a:off x="1328898" y="5025427"/>
            <a:ext cx="2264107" cy="78006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6F24FF3-4E5D-CCDB-4D49-85A150C22B26}"/>
              </a:ext>
            </a:extLst>
          </p:cNvPr>
          <p:cNvSpPr/>
          <p:nvPr/>
        </p:nvSpPr>
        <p:spPr>
          <a:xfrm>
            <a:off x="3593005" y="3825206"/>
            <a:ext cx="2264107" cy="780061"/>
          </a:xfrm>
          <a:prstGeom prst="rect">
            <a:avLst/>
          </a:prstGeom>
          <a:solidFill>
            <a:srgbClr val="00B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D2BFB1B-8351-FAF8-B92D-83F611FDFB18}"/>
              </a:ext>
            </a:extLst>
          </p:cNvPr>
          <p:cNvSpPr/>
          <p:nvPr/>
        </p:nvSpPr>
        <p:spPr>
          <a:xfrm>
            <a:off x="3831891" y="5025427"/>
            <a:ext cx="2264107" cy="78006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FDFB4CF-D4BA-F3BB-5984-0AC5C6801929}"/>
              </a:ext>
            </a:extLst>
          </p:cNvPr>
          <p:cNvSpPr/>
          <p:nvPr/>
        </p:nvSpPr>
        <p:spPr>
          <a:xfrm>
            <a:off x="6334884" y="5025427"/>
            <a:ext cx="2264107" cy="78006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E63BEBC-CAF7-9A6C-F786-9C034A26B7C5}"/>
              </a:ext>
            </a:extLst>
          </p:cNvPr>
          <p:cNvSpPr/>
          <p:nvPr/>
        </p:nvSpPr>
        <p:spPr>
          <a:xfrm>
            <a:off x="8837877" y="5025427"/>
            <a:ext cx="2264107" cy="78006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Google Shape;246;p25">
            <a:extLst>
              <a:ext uri="{FF2B5EF4-FFF2-40B4-BE49-F238E27FC236}">
                <a16:creationId xmlns:a16="http://schemas.microsoft.com/office/drawing/2014/main" id="{55681D52-DFCC-16AE-D792-B473D3D26E9D}"/>
              </a:ext>
            </a:extLst>
          </p:cNvPr>
          <p:cNvSpPr/>
          <p:nvPr/>
        </p:nvSpPr>
        <p:spPr>
          <a:xfrm>
            <a:off x="1892333" y="2801282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4" name="Google Shape;246;p25">
            <a:extLst>
              <a:ext uri="{FF2B5EF4-FFF2-40B4-BE49-F238E27FC236}">
                <a16:creationId xmlns:a16="http://schemas.microsoft.com/office/drawing/2014/main" id="{34EB837D-6D91-9CCD-201F-EDA67F938F13}"/>
              </a:ext>
            </a:extLst>
          </p:cNvPr>
          <p:cNvSpPr/>
          <p:nvPr/>
        </p:nvSpPr>
        <p:spPr>
          <a:xfrm>
            <a:off x="3814032" y="4001503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5" name="Google Shape;246;p25">
            <a:extLst>
              <a:ext uri="{FF2B5EF4-FFF2-40B4-BE49-F238E27FC236}">
                <a16:creationId xmlns:a16="http://schemas.microsoft.com/office/drawing/2014/main" id="{C6A97791-133E-371C-E3B9-93AC1BDD25CE}"/>
              </a:ext>
            </a:extLst>
          </p:cNvPr>
          <p:cNvSpPr/>
          <p:nvPr/>
        </p:nvSpPr>
        <p:spPr>
          <a:xfrm>
            <a:off x="6555911" y="4001503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6" name="Google Shape;246;p25">
            <a:extLst>
              <a:ext uri="{FF2B5EF4-FFF2-40B4-BE49-F238E27FC236}">
                <a16:creationId xmlns:a16="http://schemas.microsoft.com/office/drawing/2014/main" id="{798041C8-4E69-B9BF-009F-1146738FBE89}"/>
              </a:ext>
            </a:extLst>
          </p:cNvPr>
          <p:cNvSpPr/>
          <p:nvPr/>
        </p:nvSpPr>
        <p:spPr>
          <a:xfrm>
            <a:off x="1549925" y="5201724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7" name="Google Shape;246;p25">
            <a:extLst>
              <a:ext uri="{FF2B5EF4-FFF2-40B4-BE49-F238E27FC236}">
                <a16:creationId xmlns:a16="http://schemas.microsoft.com/office/drawing/2014/main" id="{BD1ACB93-F352-953C-4625-ABFF4CA0B38C}"/>
              </a:ext>
            </a:extLst>
          </p:cNvPr>
          <p:cNvSpPr/>
          <p:nvPr/>
        </p:nvSpPr>
        <p:spPr>
          <a:xfrm>
            <a:off x="4035061" y="5201724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8" name="Google Shape;246;p25">
            <a:extLst>
              <a:ext uri="{FF2B5EF4-FFF2-40B4-BE49-F238E27FC236}">
                <a16:creationId xmlns:a16="http://schemas.microsoft.com/office/drawing/2014/main" id="{2E84A2F2-3352-5C00-5CA6-FFD45E94EA4D}"/>
              </a:ext>
            </a:extLst>
          </p:cNvPr>
          <p:cNvSpPr/>
          <p:nvPr/>
        </p:nvSpPr>
        <p:spPr>
          <a:xfrm>
            <a:off x="6555911" y="5201724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sp>
        <p:nvSpPr>
          <p:cNvPr id="29" name="Google Shape;246;p25">
            <a:extLst>
              <a:ext uri="{FF2B5EF4-FFF2-40B4-BE49-F238E27FC236}">
                <a16:creationId xmlns:a16="http://schemas.microsoft.com/office/drawing/2014/main" id="{0491513D-2016-F7DA-31F3-ACA2B06DB902}"/>
              </a:ext>
            </a:extLst>
          </p:cNvPr>
          <p:cNvSpPr/>
          <p:nvPr/>
        </p:nvSpPr>
        <p:spPr>
          <a:xfrm>
            <a:off x="9041051" y="5201724"/>
            <a:ext cx="1822051" cy="427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  <a:effectLst/>
                <a:latin typeface="Roboto Thin" pitchFamily="2" charset="0"/>
                <a:ea typeface="Roboto Thin" pitchFamily="2" charset="0"/>
              </a:rPr>
              <a:t>LOREM IPSUM</a:t>
            </a:r>
            <a:endParaRPr sz="1600" dirty="0">
              <a:solidFill>
                <a:schemeClr val="bg1"/>
              </a:solidFill>
              <a:latin typeface="Roboto Th" pitchFamily="2" charset="0"/>
              <a:ea typeface="Roboto Th" pitchFamily="2" charset="0"/>
              <a:cs typeface="Roboto"/>
              <a:sym typeface="Roboto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4C1AA059-1A3B-F7B8-847B-E4987B06ABBD}"/>
              </a:ext>
            </a:extLst>
          </p:cNvPr>
          <p:cNvCxnSpPr>
            <a:cxnSpLocks/>
          </p:cNvCxnSpPr>
          <p:nvPr/>
        </p:nvCxnSpPr>
        <p:spPr>
          <a:xfrm>
            <a:off x="6096000" y="2204823"/>
            <a:ext cx="0" cy="8101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7BA3BE8-245B-6B7F-D9EF-70463FB6153B}"/>
              </a:ext>
            </a:extLst>
          </p:cNvPr>
          <p:cNvCxnSpPr>
            <a:cxnSpLocks/>
          </p:cNvCxnSpPr>
          <p:nvPr/>
        </p:nvCxnSpPr>
        <p:spPr>
          <a:xfrm>
            <a:off x="6248400" y="3405045"/>
            <a:ext cx="0" cy="480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92925DC-DB95-7FD2-D38A-0D6EDD38369E}"/>
              </a:ext>
            </a:extLst>
          </p:cNvPr>
          <p:cNvCxnSpPr>
            <a:stCxn id="4" idx="3"/>
          </p:cNvCxnSpPr>
          <p:nvPr/>
        </p:nvCxnSpPr>
        <p:spPr>
          <a:xfrm flipV="1">
            <a:off x="3935413" y="2998381"/>
            <a:ext cx="3581806" cy="1663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F83024CE-AF3E-E01D-306E-27BE9B68F8DF}"/>
              </a:ext>
            </a:extLst>
          </p:cNvPr>
          <p:cNvCxnSpPr>
            <a:cxnSpLocks/>
          </p:cNvCxnSpPr>
          <p:nvPr/>
        </p:nvCxnSpPr>
        <p:spPr>
          <a:xfrm>
            <a:off x="4738577" y="3017180"/>
            <a:ext cx="0" cy="8101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C5D6E60-5689-828C-BF39-AF1256EFB079}"/>
              </a:ext>
            </a:extLst>
          </p:cNvPr>
          <p:cNvCxnSpPr>
            <a:cxnSpLocks/>
          </p:cNvCxnSpPr>
          <p:nvPr/>
        </p:nvCxnSpPr>
        <p:spPr>
          <a:xfrm>
            <a:off x="7517219" y="2998381"/>
            <a:ext cx="0" cy="82659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>
            <a:extLst>
              <a:ext uri="{FF2B5EF4-FFF2-40B4-BE49-F238E27FC236}">
                <a16:creationId xmlns:a16="http://schemas.microsoft.com/office/drawing/2014/main" id="{9002FD7B-4903-409F-E79D-8428815C44D5}"/>
              </a:ext>
            </a:extLst>
          </p:cNvPr>
          <p:cNvGrpSpPr/>
          <p:nvPr/>
        </p:nvGrpSpPr>
        <p:grpSpPr>
          <a:xfrm>
            <a:off x="2460950" y="4603101"/>
            <a:ext cx="2514911" cy="434228"/>
            <a:chOff x="2460950" y="4603101"/>
            <a:chExt cx="2514911" cy="434228"/>
          </a:xfrm>
        </p:grpSpPr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C0119B44-5EF6-B600-1AF8-FAB8EF0DF123}"/>
                </a:ext>
              </a:extLst>
            </p:cNvPr>
            <p:cNvCxnSpPr>
              <a:cxnSpLocks/>
            </p:cNvCxnSpPr>
            <p:nvPr/>
          </p:nvCxnSpPr>
          <p:spPr>
            <a:xfrm>
              <a:off x="4730111" y="4603101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9B25F211-DEA6-8ADB-4658-99D4EFF29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0950" y="4818851"/>
              <a:ext cx="2514911" cy="91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4944A886-F8E2-E243-0EB8-0D805BA46C2B}"/>
                </a:ext>
              </a:extLst>
            </p:cNvPr>
            <p:cNvCxnSpPr>
              <a:cxnSpLocks/>
            </p:cNvCxnSpPr>
            <p:nvPr/>
          </p:nvCxnSpPr>
          <p:spPr>
            <a:xfrm>
              <a:off x="2460950" y="4828587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8B45EB42-91F2-7F82-3D43-AD5BBD33090C}"/>
                </a:ext>
              </a:extLst>
            </p:cNvPr>
            <p:cNvCxnSpPr>
              <a:cxnSpLocks/>
            </p:cNvCxnSpPr>
            <p:nvPr/>
          </p:nvCxnSpPr>
          <p:spPr>
            <a:xfrm>
              <a:off x="4975861" y="4827990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71B1C204-8074-0C31-DF36-E9B95F642AC2}"/>
              </a:ext>
            </a:extLst>
          </p:cNvPr>
          <p:cNvGrpSpPr/>
          <p:nvPr/>
        </p:nvGrpSpPr>
        <p:grpSpPr>
          <a:xfrm flipH="1">
            <a:off x="7239968" y="4585621"/>
            <a:ext cx="2514911" cy="434228"/>
            <a:chOff x="2460950" y="4603101"/>
            <a:chExt cx="2514911" cy="434228"/>
          </a:xfrm>
        </p:grpSpPr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8653FCB7-8307-28AC-4B6F-AD16B1AA27F1}"/>
                </a:ext>
              </a:extLst>
            </p:cNvPr>
            <p:cNvCxnSpPr>
              <a:cxnSpLocks/>
            </p:cNvCxnSpPr>
            <p:nvPr/>
          </p:nvCxnSpPr>
          <p:spPr>
            <a:xfrm>
              <a:off x="4730111" y="4603101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8F219E37-72D0-C402-F18A-EF4D591B3E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0950" y="4818851"/>
              <a:ext cx="2514911" cy="913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5E27176E-951A-397E-1B79-BE24CAAB57E1}"/>
                </a:ext>
              </a:extLst>
            </p:cNvPr>
            <p:cNvCxnSpPr>
              <a:cxnSpLocks/>
            </p:cNvCxnSpPr>
            <p:nvPr/>
          </p:nvCxnSpPr>
          <p:spPr>
            <a:xfrm>
              <a:off x="2460950" y="4828587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C20B82F7-B6E6-F715-835C-95F829150332}"/>
                </a:ext>
              </a:extLst>
            </p:cNvPr>
            <p:cNvCxnSpPr>
              <a:cxnSpLocks/>
            </p:cNvCxnSpPr>
            <p:nvPr/>
          </p:nvCxnSpPr>
          <p:spPr>
            <a:xfrm>
              <a:off x="4975861" y="4827990"/>
              <a:ext cx="0" cy="208742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ítulo 2">
            <a:extLst>
              <a:ext uri="{FF2B5EF4-FFF2-40B4-BE49-F238E27FC236}">
                <a16:creationId xmlns:a16="http://schemas.microsoft.com/office/drawing/2014/main" id="{55FE8453-A413-C11E-A2E6-E3C511384E84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93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CBF4BED2-5CDA-E2F8-63D3-77203BA83DFA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10B06E-C9E3-DC3F-F69F-3B2252393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F7663BD-33FA-FF87-FBE2-A35E7738B819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8351CE-90E6-BF72-1DCA-263AEE4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CBD34F2E-31FE-4B4F-7F0A-46B78BDEB5B8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D9AFBC-EE70-6A03-00B1-A0555AAF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2159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8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ADFFCD95-D691-130B-F654-2C766BB498F2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10A0AD-6A7E-7016-F2CC-1FFF00BB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8BB50B6-0BD8-1575-3CEA-F5ED81D97D60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290138-1466-AE21-3A3E-938E8809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44B9022-4721-26D1-65BE-97504EAF3052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7873B6-C54C-443D-698E-41A5CD52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1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B0182BE3-824B-C110-4123-B16C8FB87412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F900DD-9F7D-3100-32F5-E470A26EE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7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6564F485-3534-AE0F-FB3B-088F99B71E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anchor="b"/>
          <a:lstStyle/>
          <a:p>
            <a:pPr marL="0" indent="0">
              <a:buNone/>
            </a:pPr>
            <a:r>
              <a:rPr lang="es-ES" dirty="0"/>
              <a:t>Título do apartado. </a:t>
            </a:r>
            <a:r>
              <a:rPr lang="es-ES" dirty="0" err="1"/>
              <a:t>Roboto</a:t>
            </a:r>
            <a:r>
              <a:rPr lang="es-ES" dirty="0"/>
              <a:t> </a:t>
            </a:r>
            <a:r>
              <a:rPr lang="es-ES" dirty="0" err="1"/>
              <a:t>Thin</a:t>
            </a:r>
            <a:r>
              <a:rPr lang="es-ES" dirty="0"/>
              <a:t> 28pt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D0CF59-FA1C-8770-15B9-43BA7810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EC43D15-E96C-BC72-A25E-12961FA94161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119546-6ED5-C5A4-45DB-13DED6FA2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BFA74AC-010B-A6FD-6D05-3CA9024787EC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02679A-C210-11BC-CB70-4051FD9F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0D2AD9-66D4-AB2F-5710-0F08F08CB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0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75F31E7C-3321-E2AA-D058-82B78E2CEAAE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A781E7-F5C9-DB68-C78D-C567C442C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E63069E-F96A-3FE5-B64D-178620B9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4AB843A1-0AD3-7264-E26B-509F2F2B1389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0AC32E-4535-A3B1-19EC-8EFB1FC40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AA0214-BD81-494D-86FE-BBECD4C5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7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5D5C93EF-E67C-3333-C6C7-591D0A8A3112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05E8BF-AAC8-3E3B-1EB4-8853BE1B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8A303A6-59C4-1B3A-B751-A88EEDB9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4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A6B9B359-7BE3-0898-A39C-47C67C8109D5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143E527-9E45-02F1-DFA1-10FA25EB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61EBB1E-B6F2-EE09-73B4-F3FE34455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3" y="2732088"/>
            <a:ext cx="2159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8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9513FECE-850B-7C1A-2764-3C0CF928FBED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C1DA3A-E460-B670-0725-711C838A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D3CEB7-B01E-669A-713A-3C6454EFF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13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0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5D46649D-7411-03E4-B2AB-AE8AF1603005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20CB38-3410-A497-C837-53D9A6B5D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B97B67-61E0-59DE-12D3-4473946AE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13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84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55CA76DF-59BA-9A89-AF22-749E009BB38A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A1CC36C-D32C-F8C2-786F-CEC2DA829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235926-4FD3-22BC-8F63-540380628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8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3CD88D4E-2A26-6F2B-B6B9-97653408C9E5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0F82E0F-643F-0982-E06E-E681C0AA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6FBE2E-4B3C-4E74-C0D9-84FDD0BA4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718268"/>
            <a:ext cx="8481806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sen foto.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nunc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vulputate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himenaeos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semper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taciti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est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montes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aliquet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ornare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nam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massa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hendrerit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eleifend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phasellus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litora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nibh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platea.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Enim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nec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purus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egestas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interdum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dignissim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vel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sapien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eros, sed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dapibus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risus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facilisis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id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nisi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lobortis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conubia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proin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habitant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class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dictum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feugiat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commodo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2CEDBD5-3B2F-7CEF-269E-D710886DCD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38598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Título do apartado. </a:t>
            </a:r>
            <a:r>
              <a:rPr lang="es-ES" sz="4000" dirty="0" err="1">
                <a:solidFill>
                  <a:schemeClr val="bg1"/>
                </a:solidFill>
              </a:rPr>
              <a:t>Roboto</a:t>
            </a:r>
            <a:r>
              <a:rPr lang="es-ES" sz="4000" dirty="0">
                <a:solidFill>
                  <a:schemeClr val="bg1"/>
                </a:solidFill>
              </a:rPr>
              <a:t> </a:t>
            </a:r>
            <a:r>
              <a:rPr lang="es-ES" sz="4000" dirty="0" err="1">
                <a:solidFill>
                  <a:schemeClr val="bg1"/>
                </a:solidFill>
              </a:rPr>
              <a:t>Thin</a:t>
            </a:r>
            <a:r>
              <a:rPr lang="es-ES" sz="4000" dirty="0">
                <a:solidFill>
                  <a:schemeClr val="bg1"/>
                </a:solidFill>
              </a:rPr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3523974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0BD0EAA8-B21D-CBCA-A5D5-E0DCC2C5522C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040EEC-2A80-A78C-0365-3BC5E681F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0" y="2732088"/>
            <a:ext cx="1854200" cy="3073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85FADA-FC2C-0A39-EDB7-DDE936817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913" y="2732088"/>
            <a:ext cx="184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21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>
            <a:extLst>
              <a:ext uri="{FF2B5EF4-FFF2-40B4-BE49-F238E27FC236}">
                <a16:creationId xmlns:a16="http://schemas.microsoft.com/office/drawing/2014/main" id="{1B73BD41-FD2A-936D-7756-383F749CD867}"/>
              </a:ext>
            </a:extLst>
          </p:cNvPr>
          <p:cNvSpPr txBox="1">
            <a:spLocks/>
          </p:cNvSpPr>
          <p:nvPr/>
        </p:nvSpPr>
        <p:spPr>
          <a:xfrm>
            <a:off x="3935413" y="1824079"/>
            <a:ext cx="7766567" cy="398140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Th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Título do apartado.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8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800" dirty="0">
                <a:latin typeface="Roboto Thin" pitchFamily="2" charset="0"/>
                <a:ea typeface="Roboto Thin" pitchFamily="2" charset="0"/>
              </a:rPr>
              <a:t> 24pt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68485F-44B4-63DD-A401-32622DC3E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2732088"/>
            <a:ext cx="1854200" cy="30734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BA57B4-175E-6E34-4FF5-A644F10F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2732088"/>
            <a:ext cx="1854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D5F4A8-D300-E070-22E1-11060B44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286" y="-280726"/>
            <a:ext cx="12958572" cy="72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98208" y="1718268"/>
            <a:ext cx="4663360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con foto.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nunc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vulputate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5AEACED-C03B-DC70-A5ED-E5BDA2452F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/>
          <a:p>
            <a:r>
              <a:rPr lang="es-ES" sz="4000" dirty="0">
                <a:solidFill>
                  <a:schemeClr val="bg1"/>
                </a:solidFill>
              </a:rPr>
              <a:t>Título do apartado</a:t>
            </a:r>
          </a:p>
        </p:txBody>
      </p:sp>
      <p:pic>
        <p:nvPicPr>
          <p:cNvPr id="1026" name="Picture 2" descr="Vigo, el Campus Vigo Tecnolóxico | Universidade de Vigo">
            <a:extLst>
              <a:ext uri="{FF2B5EF4-FFF2-40B4-BE49-F238E27FC236}">
                <a16:creationId xmlns:a16="http://schemas.microsoft.com/office/drawing/2014/main" id="{22AF6D9D-75E0-7F48-0A3E-91286A664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18" r="517" b="-218"/>
          <a:stretch/>
        </p:blipFill>
        <p:spPr bwMode="auto">
          <a:xfrm>
            <a:off x="491785" y="1463040"/>
            <a:ext cx="6324939" cy="43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6E3D5A-0EEB-984B-254E-98FA2CE96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39" b="23114"/>
          <a:stretch/>
        </p:blipFill>
        <p:spPr>
          <a:xfrm>
            <a:off x="479425" y="1518249"/>
            <a:ext cx="11220958" cy="4284253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E8365FB6-11BF-89EA-75BB-177FF07A4DCC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5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718268"/>
            <a:ext cx="8481806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con subapartados.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342900" indent="-342900" fontAlgn="base">
              <a:lnSpc>
                <a:spcPct val="100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Enim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nec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purus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egestas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interdum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dignissim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vel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sapien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eros.</a:t>
            </a:r>
          </a:p>
          <a:p>
            <a:pPr marL="342900" indent="-342900" fontAlgn="base">
              <a:lnSpc>
                <a:spcPct val="100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ed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dapibus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risus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facilisis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id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nisi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lobortis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conubia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endParaRPr lang="es-ES" sz="2400" dirty="0">
              <a:latin typeface="Roboto Thin" pitchFamily="2" charset="0"/>
              <a:ea typeface="Roboto Thin" pitchFamily="2" charset="0"/>
            </a:endParaRPr>
          </a:p>
          <a:p>
            <a:pPr marL="342900" indent="-342900" fontAlgn="base">
              <a:lnSpc>
                <a:spcPct val="100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P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oin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habitant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class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dictum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feugiat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commodo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 </a:t>
            </a:r>
          </a:p>
          <a:p>
            <a:pPr marL="342900" indent="-342900" fontAlgn="base">
              <a:lnSpc>
                <a:spcPct val="100000"/>
              </a:lnSpc>
              <a:buClr>
                <a:schemeClr val="tx1"/>
              </a:buClr>
              <a:buSzPct val="50000"/>
              <a:buFont typeface="Arial" panose="020B0604020202020204" pitchFamily="34" charset="0"/>
              <a:buChar char="•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N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massa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hendrerit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eleifend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phasellus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litora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nibh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platea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106EBBD1-DB2A-CD80-43E1-40318EEAB7D2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</a:rPr>
              <a:t>Título do apartado</a:t>
            </a:r>
          </a:p>
        </p:txBody>
      </p:sp>
    </p:spTree>
    <p:extLst>
      <p:ext uri="{BB962C8B-B14F-4D97-AF65-F5344CB8AC3E}">
        <p14:creationId xmlns:p14="http://schemas.microsoft.com/office/powerpoint/2010/main" val="855742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718268"/>
            <a:ext cx="8481806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con listado.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Enim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nec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purus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egestas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interdum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dignissim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vel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sapien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eros.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ed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dapibus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risus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facilisis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id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nisi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lobortis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conubia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endParaRPr lang="es-ES" sz="2400" dirty="0">
              <a:latin typeface="Roboto Thin" pitchFamily="2" charset="0"/>
              <a:ea typeface="Roboto Thin" pitchFamily="2" charset="0"/>
            </a:endParaRP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P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oin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habitant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class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dictum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feugiat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commodo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 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N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massa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hendrerit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eleifend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phasellus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litora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nibh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platea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724A2056-FBF4-9C06-E7CC-5EBB0A5E624E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4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718268"/>
            <a:ext cx="8481806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con listado.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Enim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nec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purus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egestas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interdum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dignissim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vel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sapien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eros.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ed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dapibus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risus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facilisis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id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nisi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lobortis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conubia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endParaRPr lang="es-ES" sz="2400" dirty="0">
              <a:latin typeface="Roboto Thin" pitchFamily="2" charset="0"/>
              <a:ea typeface="Roboto Thin" pitchFamily="2" charset="0"/>
            </a:endParaRP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P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oin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habitant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class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dictum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feugiat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commodo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 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N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massa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hendrerit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eleifend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phasellus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litora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nibh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platea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0C7DAB8A-6782-C410-56BE-6292D5A34998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6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1014B09-409A-9447-9AA3-4DAFBEB2B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58496" y="1718268"/>
            <a:ext cx="8481806" cy="4076890"/>
          </a:xfrm>
          <a:prstGeom prst="rect">
            <a:avLst/>
          </a:prstGeom>
        </p:spPr>
        <p:txBody>
          <a:bodyPr anchor="b"/>
          <a:lstStyle/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Texto do apartado con listado.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Roboto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latin typeface="Roboto Thin" pitchFamily="2" charset="0"/>
                <a:ea typeface="Roboto Thin" pitchFamily="2" charset="0"/>
              </a:rPr>
              <a:t>Thin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 24pt</a:t>
            </a:r>
          </a:p>
          <a:p>
            <a:pPr marL="0" indent="0" fontAlgn="base">
              <a:lnSpc>
                <a:spcPct val="100000"/>
              </a:lnSpc>
              <a:buClr>
                <a:schemeClr val="tx1"/>
              </a:buClr>
              <a:buNone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Lorem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ipsum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dolor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amet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consectetur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adipiscing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iaculis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parturient</a:t>
            </a:r>
            <a:r>
              <a:rPr lang="es-ES" sz="2400" dirty="0">
                <a:latin typeface="Roboto Thin" pitchFamily="2" charset="0"/>
                <a:ea typeface="Roboto Thin" pitchFamily="2" charset="0"/>
              </a:rPr>
              <a:t>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Enim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nec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purus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egestas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interdum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dignissim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vel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sapien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eros.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>
                <a:latin typeface="Roboto Thin" pitchFamily="2" charset="0"/>
                <a:ea typeface="Roboto Thin" pitchFamily="2" charset="0"/>
              </a:rPr>
              <a:t>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ed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dapibus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risus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facilisis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id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nisi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lobortis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conubia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, </a:t>
            </a:r>
            <a:endParaRPr lang="es-ES" sz="2400" dirty="0">
              <a:latin typeface="Roboto Thin" pitchFamily="2" charset="0"/>
              <a:ea typeface="Roboto Thin" pitchFamily="2" charset="0"/>
            </a:endParaRP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P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oin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habitant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class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dictum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feugiat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commodo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felis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. </a:t>
            </a:r>
          </a:p>
          <a:p>
            <a:pPr marL="457200" indent="-457200" fontAlgn="base">
              <a:lnSpc>
                <a:spcPct val="100000"/>
              </a:lnSpc>
              <a:buClr>
                <a:schemeClr val="tx1"/>
              </a:buClr>
              <a:buSzPct val="80000"/>
              <a:buFont typeface="+mj-lt"/>
              <a:buAutoNum type="alphaLcPeriod"/>
            </a:pPr>
            <a:r>
              <a:rPr lang="es-ES" sz="2400" dirty="0" err="1">
                <a:latin typeface="Roboto Thin" pitchFamily="2" charset="0"/>
                <a:ea typeface="Roboto Thin" pitchFamily="2" charset="0"/>
              </a:rPr>
              <a:t>N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am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massa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hendrerit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eleifend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phasellus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litora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tempor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</a:t>
            </a:r>
            <a:r>
              <a:rPr lang="es-ES" sz="2400" dirty="0" err="1">
                <a:effectLst/>
                <a:latin typeface="Roboto Thin" pitchFamily="2" charset="0"/>
                <a:ea typeface="Roboto Thin" pitchFamily="2" charset="0"/>
              </a:rPr>
              <a:t>nibh</a:t>
            </a:r>
            <a:r>
              <a:rPr lang="es-ES" sz="2400" dirty="0">
                <a:effectLst/>
                <a:latin typeface="Roboto Thin" pitchFamily="2" charset="0"/>
                <a:ea typeface="Roboto Thin" pitchFamily="2" charset="0"/>
              </a:rPr>
              <a:t> platea</a:t>
            </a: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EDB4BDA0-61DB-DC56-22F6-6F60B4D2101D}"/>
              </a:ext>
            </a:extLst>
          </p:cNvPr>
          <p:cNvSpPr txBox="1">
            <a:spLocks/>
          </p:cNvSpPr>
          <p:nvPr/>
        </p:nvSpPr>
        <p:spPr>
          <a:xfrm>
            <a:off x="491617" y="148646"/>
            <a:ext cx="8692738" cy="763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405B71"/>
                </a:solidFill>
                <a:latin typeface="Roboto Th" pitchFamily="2" charset="0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</a:rPr>
              <a:t>Título do apartado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22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710</Words>
  <Application>Microsoft Macintosh PowerPoint</Application>
  <PresentationFormat>Panorámica</PresentationFormat>
  <Paragraphs>113</Paragraphs>
  <Slides>32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New Baskerville</vt:lpstr>
      <vt:lpstr>Roboto</vt:lpstr>
      <vt:lpstr>Roboto Th</vt:lpstr>
      <vt:lpstr>Roboto Thin</vt:lpstr>
      <vt:lpstr>Tema de Office</vt:lpstr>
      <vt:lpstr>TÍTULO (100pt)  ROBOTO BLACK</vt:lpstr>
      <vt:lpstr>Presentación de PowerPoint</vt:lpstr>
      <vt:lpstr>Título do apartado. Roboto Thin 40</vt:lpstr>
      <vt:lpstr>Título do apartado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Consello de goberno sesión ordinaria</dc:title>
  <dc:creator>Área Imaxe</dc:creator>
  <cp:lastModifiedBy>Microsoft Office User</cp:lastModifiedBy>
  <cp:revision>51</cp:revision>
  <dcterms:created xsi:type="dcterms:W3CDTF">2021-10-25T10:06:46Z</dcterms:created>
  <dcterms:modified xsi:type="dcterms:W3CDTF">2024-03-15T09:39:49Z</dcterms:modified>
</cp:coreProperties>
</file>